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78" y="-87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21/10/2019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 smtClean="0"/>
              <a:t>Jaime Acevedo </a:t>
            </a:r>
          </a:p>
          <a:p>
            <a:pPr algn="ctr"/>
            <a:r>
              <a:rPr lang="es-ES" dirty="0" smtClean="0"/>
              <a:t>Y</a:t>
            </a:r>
          </a:p>
          <a:p>
            <a:pPr algn="ctr"/>
            <a:r>
              <a:rPr lang="es-ES" dirty="0" smtClean="0"/>
              <a:t>Adrián Morante</a:t>
            </a:r>
            <a:endParaRPr lang="es-ES" dirty="0"/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 smtClean="0"/>
              <a:t>Diferencias entre AT y ATX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15413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Tamaño 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/>
            <a:r>
              <a:rPr lang="es-ES" dirty="0" smtClean="0"/>
              <a:t>La placa base AT es mas ancha, y la ATX es más estrecha. Lo cual esto permite un mejor acceso a los componentes en la placa ATX.</a:t>
            </a:r>
          </a:p>
          <a:p>
            <a:endParaRPr lang="es-ES" dirty="0" smtClean="0"/>
          </a:p>
          <a:p>
            <a:endParaRPr lang="es-E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621" y="2924944"/>
            <a:ext cx="3438363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2949552"/>
            <a:ext cx="3012031" cy="2279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2666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Teclado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/>
            <a:r>
              <a:rPr lang="es-ES" dirty="0" smtClean="0"/>
              <a:t>En las placas AT, al estar en desuso, hay conectores DIM, y en las ATX empezaron con PS/2, seguido por el actual USB.</a:t>
            </a:r>
            <a:endParaRPr lang="es-E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51" y="2636912"/>
            <a:ext cx="3372353" cy="259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2636912"/>
            <a:ext cx="4663339" cy="259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3299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Alimentación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/>
            <a:r>
              <a:rPr lang="es-ES" dirty="0" smtClean="0"/>
              <a:t>En la AT, los conectores P9 y P8 se podían confundir, y de esta forma producir un cortocircuito. En la ATX, eso se resolvió poniendo unos conectores de 20 o 24</a:t>
            </a:r>
            <a:endParaRPr lang="es-E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939" y="2564904"/>
            <a:ext cx="3240021" cy="2430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785120"/>
            <a:ext cx="333375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4070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Ventilación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En la placa ATX, su ventilación es mejor debido a que la placa es más grande, y su orientación es mejor.</a:t>
            </a:r>
            <a:endParaRPr lang="es-E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356" y="2515202"/>
            <a:ext cx="3735288" cy="2497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19904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Horizonte">
  <a:themeElements>
    <a:clrScheme name="Horizonte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te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te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56</TotalTime>
  <Words>131</Words>
  <Application>Microsoft Office PowerPoint</Application>
  <PresentationFormat>Presentación en pantalla (4:3)</PresentationFormat>
  <Paragraphs>12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Horizonte</vt:lpstr>
      <vt:lpstr>Diferencias entre AT y ATX</vt:lpstr>
      <vt:lpstr>Tamaño </vt:lpstr>
      <vt:lpstr>Teclado</vt:lpstr>
      <vt:lpstr>Alimentación</vt:lpstr>
      <vt:lpstr>Ventilación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Diferencias entre AT y ATX</dc:title>
  <dc:creator>Adrian</dc:creator>
  <cp:lastModifiedBy>Adrian</cp:lastModifiedBy>
  <cp:revision>7</cp:revision>
  <dcterms:created xsi:type="dcterms:W3CDTF">2019-10-18T16:59:26Z</dcterms:created>
  <dcterms:modified xsi:type="dcterms:W3CDTF">2019-10-21T14:56:25Z</dcterms:modified>
</cp:coreProperties>
</file>

<file path=docProps/thumbnail.jpeg>
</file>